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  <p:sldMasterId id="2147483695" r:id="rId2"/>
  </p:sldMasterIdLst>
  <p:sldIdLst>
    <p:sldId id="256" r:id="rId3"/>
    <p:sldId id="257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A8C4E5BD-4C73-4C00-BCC0-7ABA4DE8DC21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BBA30818-DCC1-4DDD-864C-41CAF13818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3840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E5BD-4C73-4C00-BCC0-7ABA4DE8DC21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0818-DCC1-4DDD-864C-41CAF13818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1803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E5BD-4C73-4C00-BCC0-7ABA4DE8DC21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0818-DCC1-4DDD-864C-41CAF13818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504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E5BD-4C73-4C00-BCC0-7ABA4DE8DC21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0818-DCC1-4DDD-864C-41CAF13818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11371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E5BD-4C73-4C00-BCC0-7ABA4DE8DC21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0818-DCC1-4DDD-864C-41CAF13818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46124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E5BD-4C73-4C00-BCC0-7ABA4DE8DC21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0818-DCC1-4DDD-864C-41CAF13818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65312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E5BD-4C73-4C00-BCC0-7ABA4DE8DC21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0818-DCC1-4DDD-864C-41CAF13818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65564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A8C4E5BD-4C73-4C00-BCC0-7ABA4DE8DC21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0818-DCC1-4DDD-864C-41CAF13818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6932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A8C4E5BD-4C73-4C00-BCC0-7ABA4DE8DC21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0818-DCC1-4DDD-864C-41CAF13818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31010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E5BD-4C73-4C00-BCC0-7ABA4DE8DC21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0818-DCC1-4DDD-864C-41CAF13818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55276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E5BD-4C73-4C00-BCC0-7ABA4DE8DC21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0818-DCC1-4DDD-864C-41CAF13818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5046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E5BD-4C73-4C00-BCC0-7ABA4DE8DC21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0818-DCC1-4DDD-864C-41CAF13818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35482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E5BD-4C73-4C00-BCC0-7ABA4DE8DC21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0818-DCC1-4DDD-864C-41CAF13818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67496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E5BD-4C73-4C00-BCC0-7ABA4DE8DC21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0818-DCC1-4DDD-864C-41CAF13818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13117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E5BD-4C73-4C00-BCC0-7ABA4DE8DC21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0818-DCC1-4DDD-864C-41CAF13818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00593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E5BD-4C73-4C00-BCC0-7ABA4DE8DC21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0818-DCC1-4DDD-864C-41CAF13818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77813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E5BD-4C73-4C00-BCC0-7ABA4DE8DC21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0818-DCC1-4DDD-864C-41CAF13818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59472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E5BD-4C73-4C00-BCC0-7ABA4DE8DC21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0818-DCC1-4DDD-864C-41CAF13818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24948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E5BD-4C73-4C00-BCC0-7ABA4DE8DC21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0818-DCC1-4DDD-864C-41CAF13818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80210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E5BD-4C73-4C00-BCC0-7ABA4DE8DC21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0818-DCC1-4DDD-864C-41CAF13818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59553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E5BD-4C73-4C00-BCC0-7ABA4DE8DC21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0818-DCC1-4DDD-864C-41CAF13818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5743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E5BD-4C73-4C00-BCC0-7ABA4DE8DC21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0818-DCC1-4DDD-864C-41CAF13818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5597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E5BD-4C73-4C00-BCC0-7ABA4DE8DC21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0818-DCC1-4DDD-864C-41CAF13818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7905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E5BD-4C73-4C00-BCC0-7ABA4DE8DC21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0818-DCC1-4DDD-864C-41CAF13818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5798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E5BD-4C73-4C00-BCC0-7ABA4DE8DC21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0818-DCC1-4DDD-864C-41CAF13818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3021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E5BD-4C73-4C00-BCC0-7ABA4DE8DC21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0818-DCC1-4DDD-864C-41CAF13818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0602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E5BD-4C73-4C00-BCC0-7ABA4DE8DC21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0818-DCC1-4DDD-864C-41CAF13818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6316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E5BD-4C73-4C00-BCC0-7ABA4DE8DC21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0818-DCC1-4DDD-864C-41CAF13818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8495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A8C4E5BD-4C73-4C00-BCC0-7ABA4DE8DC21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it-IT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BBA30818-DCC1-4DDD-864C-41CAF13818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5193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4E5BD-4C73-4C00-BCC0-7ABA4DE8DC21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30818-DCC1-4DDD-864C-41CAF13818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5150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2121113" y="1176707"/>
            <a:ext cx="4271061" cy="2677648"/>
          </a:xfrm>
        </p:spPr>
        <p:txBody>
          <a:bodyPr/>
          <a:lstStyle/>
          <a:p>
            <a:r>
              <a:rPr lang="it-IT" sz="9600" dirty="0" smtClean="0"/>
              <a:t>MHW1</a:t>
            </a:r>
            <a:endParaRPr lang="it-IT" sz="96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121113" y="4147654"/>
            <a:ext cx="8825658" cy="861420"/>
          </a:xfrm>
        </p:spPr>
        <p:txBody>
          <a:bodyPr>
            <a:normAutofit/>
          </a:bodyPr>
          <a:lstStyle/>
          <a:p>
            <a:r>
              <a:rPr lang="it-IT" sz="3200" dirty="0" smtClean="0"/>
              <a:t>MAUGERI MANUEL ROSARIO   1000001048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2396275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DESCRIZIONE PROGETTO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154954" y="2724271"/>
            <a:ext cx="8825659" cy="26154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2800" dirty="0" smtClean="0"/>
              <a:t>Pagina WEB, che mostra la descrizione di una palestra situata al centro di Catania.</a:t>
            </a:r>
          </a:p>
          <a:p>
            <a:pPr marL="0" indent="0">
              <a:buNone/>
            </a:pPr>
            <a:r>
              <a:rPr lang="it-IT" sz="2800" dirty="0" smtClean="0"/>
              <a:t>Con tutte le sue caratteristiche e le sue specialità.</a:t>
            </a:r>
          </a:p>
          <a:p>
            <a:pPr marL="0" indent="0">
              <a:buNone/>
            </a:pPr>
            <a:r>
              <a:rPr lang="it-IT" sz="2800" dirty="0" smtClean="0"/>
              <a:t>Menu per far conoscere lo staff e dare maggior assistenza all’utente.</a:t>
            </a:r>
          </a:p>
        </p:txBody>
      </p:sp>
    </p:spTree>
    <p:extLst>
      <p:ext uri="{BB962C8B-B14F-4D97-AF65-F5344CB8AC3E}">
        <p14:creationId xmlns:p14="http://schemas.microsoft.com/office/powerpoint/2010/main" val="282802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/>
          <a:srcRect r="978"/>
          <a:stretch/>
        </p:blipFill>
        <p:spPr>
          <a:xfrm>
            <a:off x="0" y="802256"/>
            <a:ext cx="12192000" cy="6055743"/>
          </a:xfrm>
          <a:prstGeom prst="rect">
            <a:avLst/>
          </a:prstGeom>
        </p:spPr>
      </p:pic>
      <p:sp>
        <p:nvSpPr>
          <p:cNvPr id="3" name="Rettangolo 2"/>
          <p:cNvSpPr/>
          <p:nvPr/>
        </p:nvSpPr>
        <p:spPr>
          <a:xfrm>
            <a:off x="-1026544" y="17253"/>
            <a:ext cx="763437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LAYOUT COMPLETO</a:t>
            </a:r>
            <a:endParaRPr lang="it-IT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5937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/>
          <a:srcRect l="-171" t="12386" r="1033" b="17453"/>
          <a:stretch/>
        </p:blipFill>
        <p:spPr>
          <a:xfrm>
            <a:off x="0" y="0"/>
            <a:ext cx="6236898" cy="6780362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/>
          <a:srcRect l="11559" t="12677" r="33422" b="8501"/>
          <a:stretch/>
        </p:blipFill>
        <p:spPr>
          <a:xfrm>
            <a:off x="6236898" y="0"/>
            <a:ext cx="5779699" cy="678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4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/>
          <a:srcRect t="11572" r="879" b="5073"/>
          <a:stretch/>
        </p:blipFill>
        <p:spPr>
          <a:xfrm>
            <a:off x="1" y="0"/>
            <a:ext cx="6323162" cy="685800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/>
          <a:srcRect l="11144" t="13726" r="53599" b="5071"/>
          <a:stretch/>
        </p:blipFill>
        <p:spPr>
          <a:xfrm>
            <a:off x="6323162" y="0"/>
            <a:ext cx="58688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955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/>
          <a:srcRect t="75644" r="1014" b="5234"/>
          <a:stretch/>
        </p:blipFill>
        <p:spPr>
          <a:xfrm>
            <a:off x="0" y="0"/>
            <a:ext cx="12068355" cy="1846053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/>
          <a:srcRect l="10369" t="76900" r="58036" b="9914"/>
          <a:stretch/>
        </p:blipFill>
        <p:spPr>
          <a:xfrm>
            <a:off x="-1" y="1863305"/>
            <a:ext cx="12068355" cy="499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221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a riunioni ione">
  <a:themeElements>
    <a:clrScheme name="Sala riunioni ion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Sala riunioni ione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a riunioni ione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</TotalTime>
  <Words>47</Words>
  <Application>Microsoft Office PowerPoint</Application>
  <PresentationFormat>Widescreen</PresentationFormat>
  <Paragraphs>7</Paragraphs>
  <Slides>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Century Gothic</vt:lpstr>
      <vt:lpstr>Wingdings 3</vt:lpstr>
      <vt:lpstr>Sala riunioni ione</vt:lpstr>
      <vt:lpstr>Tema di Office</vt:lpstr>
      <vt:lpstr>MHW1</vt:lpstr>
      <vt:lpstr>DESCRIZIONE PROGETTO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Account Microsoft</dc:creator>
  <cp:lastModifiedBy>Account Microsoft</cp:lastModifiedBy>
  <cp:revision>5</cp:revision>
  <dcterms:created xsi:type="dcterms:W3CDTF">2022-03-27T15:20:17Z</dcterms:created>
  <dcterms:modified xsi:type="dcterms:W3CDTF">2022-03-27T15:49:30Z</dcterms:modified>
</cp:coreProperties>
</file>